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6" r:id="rId3"/>
    <p:sldId id="259" r:id="rId4"/>
    <p:sldId id="260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128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CF538-B7CE-40B3-BDEF-A9FFCC331360}" type="datetimeFigureOut">
              <a:rPr lang="en-US" smtClean="0"/>
              <a:t>2/17/2014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7DDC1-E688-475C-88A8-2B25CAF0D7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00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CF538-B7CE-40B3-BDEF-A9FFCC331360}" type="datetimeFigureOut">
              <a:rPr lang="en-US" smtClean="0"/>
              <a:t>2/17/2014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7DDC1-E688-475C-88A8-2B25CAF0D7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5220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CF538-B7CE-40B3-BDEF-A9FFCC331360}" type="datetimeFigureOut">
              <a:rPr lang="en-US" smtClean="0"/>
              <a:t>2/17/2014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7DDC1-E688-475C-88A8-2B25CAF0D7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698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CF538-B7CE-40B3-BDEF-A9FFCC331360}" type="datetimeFigureOut">
              <a:rPr lang="en-US" smtClean="0"/>
              <a:t>2/17/2014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7DDC1-E688-475C-88A8-2B25CAF0D7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717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CF538-B7CE-40B3-BDEF-A9FFCC331360}" type="datetimeFigureOut">
              <a:rPr lang="en-US" smtClean="0"/>
              <a:t>2/17/2014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7DDC1-E688-475C-88A8-2B25CAF0D7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472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CF538-B7CE-40B3-BDEF-A9FFCC331360}" type="datetimeFigureOut">
              <a:rPr lang="en-US" smtClean="0"/>
              <a:t>2/17/2014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7DDC1-E688-475C-88A8-2B25CAF0D7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5334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CF538-B7CE-40B3-BDEF-A9FFCC331360}" type="datetimeFigureOut">
              <a:rPr lang="en-US" smtClean="0"/>
              <a:t>2/17/2014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7DDC1-E688-475C-88A8-2B25CAF0D7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070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CF538-B7CE-40B3-BDEF-A9FFCC331360}" type="datetimeFigureOut">
              <a:rPr lang="en-US" smtClean="0"/>
              <a:t>2/17/2014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7DDC1-E688-475C-88A8-2B25CAF0D7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500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CF538-B7CE-40B3-BDEF-A9FFCC331360}" type="datetimeFigureOut">
              <a:rPr lang="en-US" smtClean="0"/>
              <a:t>2/17/2014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7DDC1-E688-475C-88A8-2B25CAF0D7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0942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CF538-B7CE-40B3-BDEF-A9FFCC331360}" type="datetimeFigureOut">
              <a:rPr lang="en-US" smtClean="0"/>
              <a:t>2/17/2014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7DDC1-E688-475C-88A8-2B25CAF0D7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472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CF538-B7CE-40B3-BDEF-A9FFCC331360}" type="datetimeFigureOut">
              <a:rPr lang="en-US" smtClean="0"/>
              <a:t>2/17/2014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7DDC1-E688-475C-88A8-2B25CAF0D7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67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Comic Sans MS" panose="030F0702030302020204" pitchFamily="66" charset="0"/>
              </a:defRPr>
            </a:lvl1pPr>
          </a:lstStyle>
          <a:p>
            <a:fld id="{EB9CF538-B7CE-40B3-BDEF-A9FFCC331360}" type="datetimeFigureOut">
              <a:rPr lang="en-US" smtClean="0"/>
              <a:pPr/>
              <a:t>2/17/2014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omic Sans MS" panose="030F0702030302020204" pitchFamily="66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omic Sans MS" panose="030F0702030302020204" pitchFamily="66" charset="0"/>
              </a:defRPr>
            </a:lvl1pPr>
          </a:lstStyle>
          <a:p>
            <a:fld id="{1047DDC1-E688-475C-88A8-2B25CAF0D7A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5832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Comic Sans MS" panose="030F0702030302020204" pitchFamily="66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omic Sans MS" panose="030F0702030302020204" pitchFamily="66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omic Sans MS" panose="030F0702030302020204" pitchFamily="66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omic Sans MS" panose="030F0702030302020204" pitchFamily="66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omic Sans MS" panose="030F0702030302020204" pitchFamily="66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omic Sans MS" panose="030F0702030302020204" pitchFamily="66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48300" y="1219200"/>
            <a:ext cx="3657600" cy="1470025"/>
          </a:xfrm>
        </p:spPr>
        <p:txBody>
          <a:bodyPr>
            <a:noAutofit/>
          </a:bodyPr>
          <a:lstStyle/>
          <a:p>
            <a:r>
              <a:rPr lang="en-US" sz="5400" dirty="0" smtClean="0"/>
              <a:t>Darwin versus Lamarck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53200" y="3886200"/>
            <a:ext cx="2057400" cy="1752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How giraffe’s got longer necks?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09600"/>
            <a:ext cx="5676900" cy="567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17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Evolution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0" y="838200"/>
            <a:ext cx="3581400" cy="639762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DARWIN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57200" y="1447800"/>
            <a:ext cx="4040188" cy="4678363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/>
              <a:t>Natural Selection</a:t>
            </a:r>
          </a:p>
          <a:p>
            <a:r>
              <a:rPr lang="en-US" b="1" dirty="0" smtClean="0"/>
              <a:t>Also called </a:t>
            </a:r>
            <a:r>
              <a:rPr lang="en-US" b="1" u="sng" dirty="0" smtClean="0"/>
              <a:t>descent with Modification</a:t>
            </a:r>
          </a:p>
          <a:p>
            <a:r>
              <a:rPr lang="en-US" b="1" u="sng" dirty="0" smtClean="0"/>
              <a:t>Original population </a:t>
            </a:r>
            <a:r>
              <a:rPr lang="en-US" b="1" dirty="0" smtClean="0"/>
              <a:t>– members different from each other</a:t>
            </a:r>
          </a:p>
          <a:p>
            <a:r>
              <a:rPr lang="en-US" b="1" dirty="0" smtClean="0"/>
              <a:t>Better adapted individuals SURVIVE &amp; REPRODUCE</a:t>
            </a:r>
          </a:p>
          <a:p>
            <a:r>
              <a:rPr lang="en-US" b="1" dirty="0" smtClean="0"/>
              <a:t>These genes are kept in the gene pool</a:t>
            </a:r>
          </a:p>
          <a:p>
            <a:r>
              <a:rPr lang="en-US" b="1" dirty="0" smtClean="0"/>
              <a:t>Over millions of years, population changes</a:t>
            </a:r>
            <a:endParaRPr lang="en-US" b="1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419600" y="838200"/>
            <a:ext cx="4041775" cy="639762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LAMARCK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5025" y="1524000"/>
            <a:ext cx="4041775" cy="4602163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/>
              <a:t>Inheritance of Acquired Characteristics</a:t>
            </a:r>
          </a:p>
          <a:p>
            <a:r>
              <a:rPr lang="en-US" b="1" dirty="0" smtClean="0"/>
              <a:t>Also called </a:t>
            </a:r>
            <a:r>
              <a:rPr lang="en-US" b="1" u="sng" dirty="0" smtClean="0"/>
              <a:t>law of use and disuse </a:t>
            </a:r>
            <a:r>
              <a:rPr lang="en-US" b="1" dirty="0" smtClean="0"/>
              <a:t>(if used, structure becomes stronger; if NOT, used, structure disappears from future generations</a:t>
            </a:r>
          </a:p>
          <a:p>
            <a:r>
              <a:rPr lang="en-US" b="1" u="sng" dirty="0" smtClean="0"/>
              <a:t>Original population </a:t>
            </a:r>
            <a:r>
              <a:rPr lang="en-US" b="1" dirty="0" smtClean="0"/>
              <a:t>– all members exactly alike</a:t>
            </a:r>
          </a:p>
          <a:p>
            <a:r>
              <a:rPr lang="en-US" b="1" dirty="0" smtClean="0"/>
              <a:t>Using a structure changed it (acquired)</a:t>
            </a:r>
          </a:p>
          <a:p>
            <a:r>
              <a:rPr lang="en-US" b="1" dirty="0" smtClean="0"/>
              <a:t>Off spring would have the same trait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536957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tparents.org/library/unification/books/evoltheo/EvolTheo-02.g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81"/>
          <a:stretch/>
        </p:blipFill>
        <p:spPr bwMode="auto">
          <a:xfrm>
            <a:off x="3147646" y="152400"/>
            <a:ext cx="4019550" cy="6406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2743200" cy="1143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LAMARCK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80425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2743200" cy="1143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DARWIN</a:t>
            </a:r>
            <a:endParaRPr lang="en-US" sz="4000" dirty="0"/>
          </a:p>
        </p:txBody>
      </p:sp>
      <p:pic>
        <p:nvPicPr>
          <p:cNvPr id="3074" name="Picture 2" descr="http://www.tparents.org/library/unification/books/evoltheo/EvolTheo-04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599" y="152400"/>
            <a:ext cx="4391025" cy="6334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3421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</TotalTime>
  <Words>101</Words>
  <Application>Microsoft Office PowerPoint</Application>
  <PresentationFormat>On-screen Show (4:3)</PresentationFormat>
  <Paragraphs>18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Comic Sans MS</vt:lpstr>
      <vt:lpstr>Office Theme</vt:lpstr>
      <vt:lpstr>Darwin versus Lamarck</vt:lpstr>
      <vt:lpstr>Evolution</vt:lpstr>
      <vt:lpstr>LAMARCK</vt:lpstr>
      <vt:lpstr>DARWIN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Evolution</dc:title>
  <dc:creator>rsd</dc:creator>
  <cp:lastModifiedBy>Cheryl Massengale</cp:lastModifiedBy>
  <cp:revision>7</cp:revision>
  <dcterms:created xsi:type="dcterms:W3CDTF">2012-01-19T19:23:27Z</dcterms:created>
  <dcterms:modified xsi:type="dcterms:W3CDTF">2014-02-17T23:05:02Z</dcterms:modified>
</cp:coreProperties>
</file>