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4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3733800"/>
            <a:ext cx="5715000" cy="1143000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24200" y="5105400"/>
            <a:ext cx="5715000" cy="17526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5BBA4C-96F4-4C02-A61A-F6AB790969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7F4F4-D26B-4E65-9182-0604D1BD50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80A42A-0273-4F7E-B07C-5AE8539443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981200"/>
            <a:ext cx="3276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981200"/>
            <a:ext cx="3276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5370D-DB3F-4AA0-92DF-AF86652270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4C980-03D8-4470-9300-981787D7FD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84C00-B65D-48D5-9A35-2048506223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BBE88-380C-4895-8A1A-9597311EE1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59C6A-BA86-4796-8B98-41BD32EFAF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411F7-C8EA-4F8A-B963-EB278C1904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9F047-BC41-412C-A0FB-D495EF2DDC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609600"/>
            <a:ext cx="16764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609600"/>
            <a:ext cx="48768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FA4C7-2F00-4497-B80D-EA587746DC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609600"/>
            <a:ext cx="6705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981200"/>
            <a:ext cx="6705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51258BB-C4A6-47D9-87E9-E230CED0F15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150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User\Documents\PowerPoint%20Sounds\Tom_and_Jerry.mid" TargetMode="External"/><Relationship Id="rId1" Type="http://schemas.openxmlformats.org/officeDocument/2006/relationships/audio" Target="file:///C:\Users\User\Documents\PowerPoint%20Sounds\batman.mid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3581400"/>
            <a:ext cx="5715000" cy="1143000"/>
          </a:xfrm>
        </p:spPr>
        <p:txBody>
          <a:bodyPr/>
          <a:lstStyle/>
          <a:p>
            <a:r>
              <a:rPr lang="en-US" dirty="0">
                <a:latin typeface="Impact" pitchFamily="34" charset="0"/>
              </a:rPr>
              <a:t>Got To </a:t>
            </a:r>
            <a:r>
              <a:rPr lang="en-US" dirty="0" smtClean="0">
                <a:latin typeface="Impact" pitchFamily="34" charset="0"/>
              </a:rPr>
              <a:t>Score!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19400" y="5105400"/>
            <a:ext cx="6019800" cy="1752600"/>
          </a:xfrm>
        </p:spPr>
        <p:txBody>
          <a:bodyPr/>
          <a:lstStyle/>
          <a:p>
            <a:r>
              <a:rPr lang="en-US" sz="2800" b="1" dirty="0" smtClean="0">
                <a:latin typeface="Comic Sans MS" pitchFamily="66" charset="0"/>
              </a:rPr>
              <a:t>See if you can make a touchdown answering this question</a:t>
            </a:r>
            <a:endParaRPr lang="en-US" sz="2800" b="1" dirty="0">
              <a:latin typeface="Comic Sans MS" pitchFamily="66" charset="0"/>
            </a:endParaRPr>
          </a:p>
        </p:txBody>
      </p:sp>
      <p:pic>
        <p:nvPicPr>
          <p:cNvPr id="6" name="batman.mid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05800" y="6248400"/>
            <a:ext cx="304800" cy="304800"/>
          </a:xfrm>
          <a:prstGeom prst="rect">
            <a:avLst/>
          </a:prstGeom>
        </p:spPr>
      </p:pic>
      <p:pic>
        <p:nvPicPr>
          <p:cNvPr id="5" name="Tom_and_Jerry.mid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numSld="999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447800"/>
            <a:ext cx="6705600" cy="4648200"/>
          </a:xfrm>
        </p:spPr>
        <p:txBody>
          <a:bodyPr/>
          <a:lstStyle/>
          <a:p>
            <a:r>
              <a:rPr lang="en-US" sz="3600" b="1" dirty="0" smtClean="0">
                <a:latin typeface="Comic Sans MS" pitchFamily="66" charset="0"/>
              </a:rPr>
              <a:t>QUESTION</a:t>
            </a:r>
            <a:endParaRPr lang="en-US" sz="36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advClick="0" advTm="15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4800" dirty="0" smtClean="0">
                <a:latin typeface="Comic Sans MS" pitchFamily="66" charset="0"/>
              </a:rPr>
              <a:t/>
            </a:r>
            <a:br>
              <a:rPr lang="en-US" sz="4800" dirty="0" smtClean="0">
                <a:latin typeface="Comic Sans MS" pitchFamily="66" charset="0"/>
              </a:rPr>
            </a:br>
            <a:r>
              <a:rPr lang="en-US" sz="4800" b="1" dirty="0" smtClean="0">
                <a:latin typeface="Comic Sans MS" pitchFamily="66" charset="0"/>
              </a:rPr>
              <a:t>Two Minutes Left on the Score Clock!</a:t>
            </a:r>
            <a:endParaRPr lang="en-US" sz="48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advClick="0" advTm="12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52400" y="1828800"/>
            <a:ext cx="518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en-US" sz="7200" dirty="0" smtClean="0">
                <a:solidFill>
                  <a:schemeClr val="tx2"/>
                </a:solidFill>
                <a:latin typeface="Impact" pitchFamily="34" charset="0"/>
              </a:rPr>
              <a:t>TOUCHDOWN!</a:t>
            </a:r>
            <a:endParaRPr lang="en-US" sz="7200" dirty="0">
              <a:solidFill>
                <a:schemeClr val="tx2"/>
              </a:solidFill>
              <a:latin typeface="Impact" pitchFamily="34" charset="0"/>
            </a:endParaRPr>
          </a:p>
        </p:txBody>
      </p:sp>
      <p:pic>
        <p:nvPicPr>
          <p:cNvPr id="6148" name="Picture 4" descr="http://aunimages.animfactory.com/animations/sports/football/football_player_practice_toss_hg_clr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6213" y="2857500"/>
            <a:ext cx="2617787" cy="4000500"/>
          </a:xfrm>
          <a:prstGeom prst="rect">
            <a:avLst/>
          </a:prstGeom>
          <a:noFill/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:\newtek\_backgrounds_1.02\Art\power_point\50-\got_to_score\got_to_score_p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85800"/>
            <a:ext cx="1905000" cy="1524000"/>
          </a:xfrm>
          <a:prstGeom prst="rect">
            <a:avLst/>
          </a:prstGeom>
          <a:noFill/>
        </p:spPr>
      </p:pic>
      <p:pic>
        <p:nvPicPr>
          <p:cNvPr id="7172" name="Picture 4" descr="Z:\newtek\_backgrounds_1.02\Art\power_point\50-\got_to_score\got_to_score_q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685800"/>
            <a:ext cx="1905000" cy="1524000"/>
          </a:xfrm>
          <a:prstGeom prst="rect">
            <a:avLst/>
          </a:prstGeom>
          <a:noFill/>
        </p:spPr>
      </p:pic>
      <p:pic>
        <p:nvPicPr>
          <p:cNvPr id="7173" name="Picture 5" descr="Z:\newtek\_backgrounds_1.02\Art\power_point\50-\got_to_score\got_to_score_s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685800"/>
            <a:ext cx="1905000" cy="1524000"/>
          </a:xfrm>
          <a:prstGeom prst="rect">
            <a:avLst/>
          </a:prstGeom>
          <a:noFill/>
        </p:spPr>
      </p:pic>
      <p:pic>
        <p:nvPicPr>
          <p:cNvPr id="7174" name="Picture 6" descr="Z:\newtek\_backgrounds_1.02\Art\power_point\50-\got_to_score\got_to_score_tr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685800"/>
            <a:ext cx="1905000" cy="1524000"/>
          </a:xfrm>
          <a:prstGeom prst="rect">
            <a:avLst/>
          </a:prstGeom>
          <a:noFill/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981200" y="251460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en-US" sz="4400">
                <a:solidFill>
                  <a:schemeClr val="tx2"/>
                </a:solidFill>
                <a:latin typeface="Impact" pitchFamily="34" charset="0"/>
              </a:rPr>
              <a:t>Elements Page</a:t>
            </a:r>
          </a:p>
        </p:txBody>
      </p:sp>
      <p:pic>
        <p:nvPicPr>
          <p:cNvPr id="7176" name="Picture 8" descr="Z:\newtek\_backgrounds_1.02\Art\power_point\50-\got_to_score\its_good_ref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2209800"/>
            <a:ext cx="2370138" cy="4648200"/>
          </a:xfrm>
          <a:prstGeom prst="rect">
            <a:avLst/>
          </a:prstGeom>
          <a:noFill/>
        </p:spPr>
      </p:pic>
      <p:pic>
        <p:nvPicPr>
          <p:cNvPr id="7177" name="Picture 9" descr="Z:\newtek\_backgrounds_1.02\Art\power_point\50-\got_to_score\football_ref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70675" y="2438400"/>
            <a:ext cx="2473325" cy="4105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ot_to_scor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got_to_score</Template>
  <TotalTime>7</TotalTime>
  <Words>19</Words>
  <Application>Microsoft Office PowerPoint</Application>
  <PresentationFormat>On-screen Show (4:3)</PresentationFormat>
  <Paragraphs>6</Paragraphs>
  <Slides>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got_to_score</vt:lpstr>
      <vt:lpstr>Got To Score!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 To Score!</dc:title>
  <dc:creator>cmassengale</dc:creator>
  <cp:lastModifiedBy>cmassengale</cp:lastModifiedBy>
  <cp:revision>2</cp:revision>
  <dcterms:created xsi:type="dcterms:W3CDTF">2009-06-12T23:57:51Z</dcterms:created>
  <dcterms:modified xsi:type="dcterms:W3CDTF">2009-07-07T15:44:31Z</dcterms:modified>
</cp:coreProperties>
</file>